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76" r:id="rId2"/>
    <p:sldId id="404" r:id="rId3"/>
    <p:sldId id="377" r:id="rId4"/>
    <p:sldId id="405" r:id="rId5"/>
    <p:sldId id="378" r:id="rId6"/>
    <p:sldId id="37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4" autoAdjust="0"/>
    <p:restoredTop sz="94625" autoAdjust="0"/>
  </p:normalViewPr>
  <p:slideViewPr>
    <p:cSldViewPr>
      <p:cViewPr varScale="1">
        <p:scale>
          <a:sx n="110" d="100"/>
          <a:sy n="110" d="100"/>
        </p:scale>
        <p:origin x="-16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9751461-4E48-4578-8221-F82EB73F9E2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095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DFD2D4-592E-49FB-9EFB-21B5F7D977FD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47AF5-A39D-4E6D-B1C4-06082262149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F325D8-523F-4815-AD9F-DBF2B050270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C51BC-9F84-4408-BD4F-E00474A7460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E3E4F2-CD9A-4046-8D97-11443D5C3A43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E7E67C-D05D-46F8-A25A-6AA5119BDA5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48F800-DC20-4F2F-A231-48FC9709A3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B9F4D1-400F-4D60-A26F-24168B941AB5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33312-F0B4-4F39-96D3-871711C5171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F51D75-BB6A-46EA-9289-922C8F44820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27C5EE-F0F9-48D3-90A3-4807C841FE56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C116C9-517B-4E99-8897-6E37DBB8BADB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SimSun" pitchFamily="2" charset="-122"/>
              </a:defRPr>
            </a:lvl1pPr>
          </a:lstStyle>
          <a:p>
            <a:fld id="{7C2407CC-EAB3-420D-875C-7B28190BB08C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image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zh-TW" smtClean="0">
                <a:solidFill>
                  <a:schemeClr val="bg1"/>
                </a:solidFill>
                <a:ea typeface="全真楷書"/>
                <a:cs typeface="全真楷書"/>
              </a:rPr>
              <a:t>.</a:t>
            </a:r>
            <a:r>
              <a:rPr lang="zh-TW" altLang="en-US" sz="4000" smtClean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2052" name="Title 4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86800" cy="2438400"/>
          </a:xfrm>
        </p:spPr>
        <p:txBody>
          <a:bodyPr/>
          <a:lstStyle/>
          <a:p>
            <a:r>
              <a:rPr 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天使歌声穿云霄</a:t>
            </a:r>
            <a:r>
              <a:rPr lang="en-US" alt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高山响应声飘遥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幽雅回音绕大地</a:t>
            </a:r>
            <a:r>
              <a:rPr lang="en-US" alt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基督降生佳音报</a:t>
            </a:r>
            <a:endParaRPr lang="en-US" b="1" smtClean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3400" y="3276600"/>
            <a:ext cx="77724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Angels we have on heard high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Sweetly singing ore the plains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And the mountains in reply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Echoing their joyous strains </a:t>
            </a: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4" name="TextBox 7"/>
          <p:cNvSpPr txBox="1">
            <a:spLocks noChangeArrowheads="1"/>
          </p:cNvSpPr>
          <p:nvPr/>
        </p:nvSpPr>
        <p:spPr bwMode="auto">
          <a:xfrm>
            <a:off x="609600" y="369888"/>
            <a:ext cx="77724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CN" altLang="en-US" sz="4000" b="1">
                <a:solidFill>
                  <a:srgbClr val="FFFF00"/>
                </a:solidFill>
                <a:latin typeface="SimSun" pitchFamily="2" charset="-122"/>
                <a:ea typeface="SimSun" pitchFamily="2" charset="-122"/>
              </a:rPr>
              <a:t>荣耀歌</a:t>
            </a:r>
            <a:endParaRPr lang="en-US" sz="4000" b="1">
              <a:solidFill>
                <a:srgbClr val="FFFF00"/>
              </a:solidFill>
              <a:latin typeface="SimSun" pitchFamily="2" charset="-122"/>
              <a:ea typeface="SimSun" pitchFamily="2" charset="-122"/>
            </a:endParaRPr>
          </a:p>
          <a:p>
            <a:endParaRPr lang="en-US"/>
          </a:p>
        </p:txBody>
      </p:sp>
      <p:pic>
        <p:nvPicPr>
          <p:cNvPr id="2055" name="Picture 8" descr="Slide4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image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i="1" smtClean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3076" name="Title 4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3124200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/>
                </a:solidFill>
                <a:ea typeface="SimSun" pitchFamily="2" charset="-122"/>
              </a:rPr>
              <a:t>荣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耀 荣耀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荣耀归真神</a:t>
            </a:r>
            <a:r>
              <a:rPr lang="zh-CN" altLang="en-US" sz="2400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 荣耀 荣耀归真神 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荣耀归于至高神</a:t>
            </a:r>
            <a:endParaRPr lang="en-US" b="1" smtClean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33400" y="3810000"/>
            <a:ext cx="77724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FF00"/>
                </a:solidFill>
              </a:rPr>
              <a:t>Gloria, in excelsis Deo!</a:t>
            </a:r>
            <a:br>
              <a:rPr lang="en-US" sz="4400" b="1">
                <a:solidFill>
                  <a:srgbClr val="FFFF00"/>
                </a:solidFill>
              </a:rPr>
            </a:br>
            <a:r>
              <a:rPr lang="en-US" sz="4400" b="1">
                <a:solidFill>
                  <a:srgbClr val="FFFF00"/>
                </a:solidFill>
              </a:rPr>
              <a:t>Gloria, in excelsis Deo! </a:t>
            </a:r>
          </a:p>
          <a:p>
            <a:pPr algn="ctr"/>
            <a:r>
              <a:rPr lang="en-US" sz="3600" b="1">
                <a:solidFill>
                  <a:srgbClr val="FFFF00"/>
                </a:solidFill>
              </a:rPr>
              <a:t/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3078" name="Picture 7" descr="Slide5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image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zh-TW" smtClean="0">
                <a:solidFill>
                  <a:schemeClr val="bg1"/>
                </a:solidFill>
                <a:ea typeface="全真楷書"/>
                <a:cs typeface="全真楷書"/>
              </a:rPr>
              <a:t>.</a:t>
            </a:r>
            <a:r>
              <a:rPr lang="zh-TW" altLang="en-US" sz="4000" smtClean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4100" name="Title 4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2895600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牧人为何都欢欣</a:t>
            </a:r>
            <a:r>
              <a:rPr lang="en-US" alt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荣耀诗歌唱不停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歌声悠扬传何音</a:t>
            </a:r>
            <a:r>
              <a:rPr lang="en-US" alt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救主诞生是喜讯</a:t>
            </a:r>
            <a:endParaRPr lang="en-US" b="1" smtClean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533400" y="3200400"/>
            <a:ext cx="7772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Shepherds, why this jubilee?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Why your joyous strains prolong?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What the gladsome tidings be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Which inspire your heavenly song?</a:t>
            </a:r>
          </a:p>
          <a:p>
            <a:pPr algn="ctr"/>
            <a:r>
              <a:rPr lang="en-US" sz="3600">
                <a:solidFill>
                  <a:srgbClr val="FFFF00"/>
                </a:solidFill>
              </a:rPr>
              <a:t/>
            </a:r>
            <a:br>
              <a:rPr lang="en-US" sz="3600">
                <a:solidFill>
                  <a:srgbClr val="FFFF00"/>
                </a:solidFill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4102" name="Picture 7" descr="Slide6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image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i="1" smtClean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5124" name="Title 4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3124200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/>
                </a:solidFill>
                <a:ea typeface="SimSun" pitchFamily="2" charset="-122"/>
              </a:rPr>
              <a:t>荣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耀 荣耀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荣耀归真神</a:t>
            </a:r>
            <a:r>
              <a:rPr lang="zh-CN" altLang="en-US" sz="2400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 荣耀 荣耀归真神 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荣耀归于至高神</a:t>
            </a:r>
            <a:endParaRPr lang="en-US" b="1" smtClean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33400" y="3810000"/>
            <a:ext cx="77724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FF00"/>
                </a:solidFill>
              </a:rPr>
              <a:t>Gloria, in excelsis Deo!</a:t>
            </a:r>
            <a:br>
              <a:rPr lang="en-US" sz="4400" b="1">
                <a:solidFill>
                  <a:srgbClr val="FFFF00"/>
                </a:solidFill>
              </a:rPr>
            </a:br>
            <a:r>
              <a:rPr lang="en-US" sz="4400" b="1">
                <a:solidFill>
                  <a:srgbClr val="FFFF00"/>
                </a:solidFill>
              </a:rPr>
              <a:t>Gloria, in excelsis Deo! </a:t>
            </a:r>
          </a:p>
          <a:p>
            <a:pPr algn="ctr"/>
            <a:r>
              <a:rPr lang="en-US" sz="3600" b="1">
                <a:solidFill>
                  <a:srgbClr val="FFFF00"/>
                </a:solidFill>
              </a:rPr>
              <a:t/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5126" name="Picture 7" descr="Slide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image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en-US" altLang="zh-TW" smtClean="0">
                <a:solidFill>
                  <a:schemeClr val="bg1"/>
                </a:solidFill>
                <a:ea typeface="全真楷書"/>
                <a:cs typeface="全真楷書"/>
              </a:rPr>
              <a:t>.</a:t>
            </a:r>
            <a:r>
              <a:rPr lang="zh-TW" altLang="en-US" sz="4000" smtClean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6148" name="Title 4"/>
          <p:cNvSpPr>
            <a:spLocks noGrp="1"/>
          </p:cNvSpPr>
          <p:nvPr>
            <p:ph type="title"/>
          </p:nvPr>
        </p:nvSpPr>
        <p:spPr>
          <a:xfrm>
            <a:off x="228600" y="304800"/>
            <a:ext cx="8763000" cy="3048000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大家来到伯利恒</a:t>
            </a:r>
            <a:r>
              <a:rPr lang="en-US" alt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朝见圣婴心虔诚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屈膝跪拜主耶稣</a:t>
            </a:r>
            <a:r>
              <a:rPr lang="en-US" altLang="zh-CN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高唱救主已降生</a:t>
            </a:r>
            <a:endParaRPr lang="en-US" b="1" smtClean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33400" y="3124200"/>
            <a:ext cx="77724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FF00"/>
                </a:solidFill>
              </a:rPr>
              <a:t>Come to Bethlehem and see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Christ Whose birth the angels sing;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Come, adore on bended knee,</a:t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 b="1">
                <a:solidFill>
                  <a:srgbClr val="FFFF00"/>
                </a:solidFill>
              </a:rPr>
              <a:t>Christ the Lord, the newborn King.</a:t>
            </a:r>
          </a:p>
          <a:p>
            <a:pPr algn="ctr"/>
            <a:r>
              <a:rPr lang="en-US" sz="3600" b="1">
                <a:solidFill>
                  <a:srgbClr val="FFFF00"/>
                </a:solidFill>
              </a:rPr>
              <a:t/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6150" name="Picture 7" descr="Slide8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images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3429000"/>
            <a:ext cx="8763000" cy="3124200"/>
          </a:xfrm>
        </p:spPr>
        <p:txBody>
          <a:bodyPr/>
          <a:lstStyle/>
          <a:p>
            <a:pPr algn="ctr" eaLnBrk="1" hangingPunct="1">
              <a:lnSpc>
                <a:spcPct val="70000"/>
              </a:lnSpc>
              <a:buFontTx/>
              <a:buNone/>
            </a:pPr>
            <a:r>
              <a:rPr lang="zh-TW" altLang="en-US" sz="4000" i="1" smtClean="0">
                <a:solidFill>
                  <a:schemeClr val="bg1"/>
                </a:solidFill>
                <a:ea typeface="全真中仿宋"/>
                <a:cs typeface="全真中仿宋"/>
              </a:rPr>
              <a:t> </a:t>
            </a:r>
          </a:p>
        </p:txBody>
      </p:sp>
      <p:sp>
        <p:nvSpPr>
          <p:cNvPr id="7172" name="Title 4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3124200"/>
          </a:xfrm>
        </p:spPr>
        <p:txBody>
          <a:bodyPr/>
          <a:lstStyle/>
          <a:p>
            <a:r>
              <a:rPr lang="zh-CN" altLang="en-US" b="1" smtClean="0">
                <a:solidFill>
                  <a:schemeClr val="bg1"/>
                </a:solidFill>
                <a:ea typeface="SimSun" pitchFamily="2" charset="-122"/>
              </a:rPr>
              <a:t>荣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耀 荣耀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荣耀归真神</a:t>
            </a:r>
            <a:r>
              <a:rPr lang="zh-CN" altLang="en-US" sz="2400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 荣耀 荣耀归真神 </a:t>
            </a:r>
            <a: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/>
            </a:r>
            <a:br>
              <a:rPr 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</a:br>
            <a:r>
              <a:rPr lang="zh-CN" altLang="en-US" b="1" smtClean="0">
                <a:solidFill>
                  <a:schemeClr val="bg1"/>
                </a:solidFill>
                <a:latin typeface="SimSun" pitchFamily="2" charset="-122"/>
                <a:ea typeface="SimSun" pitchFamily="2" charset="-122"/>
              </a:rPr>
              <a:t>荣耀归于至高神</a:t>
            </a:r>
            <a:endParaRPr lang="en-US" b="1" smtClean="0">
              <a:solidFill>
                <a:schemeClr val="bg1"/>
              </a:solidFill>
              <a:latin typeface="SimSun" pitchFamily="2" charset="-122"/>
              <a:ea typeface="SimSun" pitchFamily="2" charset="-122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3400" y="3810000"/>
            <a:ext cx="7772400" cy="421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>
                <a:solidFill>
                  <a:srgbClr val="FFFF00"/>
                </a:solidFill>
              </a:rPr>
              <a:t>Gloria, in excelsis Deo!</a:t>
            </a:r>
            <a:br>
              <a:rPr lang="en-US" sz="4400" b="1">
                <a:solidFill>
                  <a:srgbClr val="FFFF00"/>
                </a:solidFill>
              </a:rPr>
            </a:br>
            <a:r>
              <a:rPr lang="en-US" sz="4400" b="1">
                <a:solidFill>
                  <a:srgbClr val="FFFF00"/>
                </a:solidFill>
              </a:rPr>
              <a:t>Gloria, in excelsis Deo! </a:t>
            </a:r>
          </a:p>
          <a:p>
            <a:pPr algn="ctr"/>
            <a:r>
              <a:rPr lang="en-US" sz="3600" b="1">
                <a:solidFill>
                  <a:srgbClr val="FFFF00"/>
                </a:solidFill>
              </a:rPr>
              <a:t/>
            </a:r>
            <a:br>
              <a:rPr lang="en-US" sz="3600" b="1">
                <a:solidFill>
                  <a:srgbClr val="FFFF00"/>
                </a:solidFill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</p:txBody>
      </p:sp>
      <p:pic>
        <p:nvPicPr>
          <p:cNvPr id="7174" name="Picture 7" descr="Slide9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113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天使歌声穿云霄 高山响应声飘遥 幽雅回音绕大地 基督降生佳音报</vt:lpstr>
      <vt:lpstr>荣耀 荣耀 荣耀归真神  荣耀 荣耀 荣耀归真神  荣耀归于至高神</vt:lpstr>
      <vt:lpstr>牧人为何都欢欣 荣耀诗歌唱不停 歌声悠扬传何音 救主诞生是喜讯</vt:lpstr>
      <vt:lpstr>荣耀 荣耀 荣耀归真神  荣耀 荣耀 荣耀归真神  荣耀归于至高神</vt:lpstr>
      <vt:lpstr>大家来到伯利恒 朝见圣婴心虔诚 屈膝跪拜主耶稣 高唱救主已降生</vt:lpstr>
      <vt:lpstr>荣耀 荣耀 荣耀归真神  荣耀 荣耀 荣耀归真神  荣耀归于至高神</vt:lpstr>
    </vt:vector>
  </TitlesOfParts>
  <Company>Singapore Life Church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SLIFE</dc:creator>
  <cp:lastModifiedBy>Mingyong Huang</cp:lastModifiedBy>
  <cp:revision>178</cp:revision>
  <dcterms:created xsi:type="dcterms:W3CDTF">2005-12-23T13:26:47Z</dcterms:created>
  <dcterms:modified xsi:type="dcterms:W3CDTF">2018-03-27T00:42:28Z</dcterms:modified>
</cp:coreProperties>
</file>